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3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4196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Advanced(2)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Method Overriding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2.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Method Overriding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Overriding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Method Overriding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OOP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다형성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Method Overriding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37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70</cp:revision>
  <dcterms:created xsi:type="dcterms:W3CDTF">2020-11-27T19:15:27Z</dcterms:created>
  <dcterms:modified xsi:type="dcterms:W3CDTF">2020-11-28T07:00:24Z</dcterms:modified>
</cp:coreProperties>
</file>